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310" r:id="rId6"/>
    <p:sldId id="311" r:id="rId7"/>
    <p:sldId id="313" r:id="rId8"/>
    <p:sldId id="314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12/15/2022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12/15/2022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ia.gov/petroleum/weekly/propane.php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6612" y="1905000"/>
            <a:ext cx="8229600" cy="2895600"/>
          </a:xfrm>
        </p:spPr>
        <p:txBody>
          <a:bodyPr/>
          <a:lstStyle/>
          <a:p>
            <a:r>
              <a:rPr lang="en-US" dirty="0"/>
              <a:t>Gas Price Movement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cap="none" dirty="0"/>
              <a:t>December 15,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DD9FC-4AA6-4E14-AD6D-0E29A278B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76200"/>
            <a:ext cx="8756374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14176" y="1037335"/>
            <a:ext cx="4350520" cy="662605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Petrojam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Prices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7904" y="1828799"/>
            <a:ext cx="6155708" cy="4174431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87 Octane price decreased by 2.69% (JMD$4.50) this week to JMD$162.66. The gas price opened the year 2022 at J$167.42 and decreased by JMD$4.76 year to date.</a:t>
            </a:r>
          </a:p>
          <a:p>
            <a:pPr algn="jus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90 Octane price decreased by 2.63% (JMD$4.50) this week to JMD$166.64. The gas price open the year 2022 at JMD$172.88 and decreased by JMD$6.24 year to date.</a:t>
            </a:r>
          </a:p>
          <a:p>
            <a:pPr algn="jus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Diesel price decreased by 2.12% (JMD$4.50) this week to JMD$208.09. The diesel price open the year 2022 at JMD$162.42 and increased by JMD$45.67 year to date.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F01082-E8E4-4DBB-BA81-6B21A7F3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109568" cy="9876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ABF89B-956B-4E26-943E-02B68E702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8" y="1368638"/>
            <a:ext cx="523772" cy="3203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89E45-F6DB-465D-9AA2-3089E28A5D66}"/>
              </a:ext>
            </a:extLst>
          </p:cNvPr>
          <p:cNvSpPr txBox="1"/>
          <p:nvPr/>
        </p:nvSpPr>
        <p:spPr>
          <a:xfrm>
            <a:off x="366715" y="1368639"/>
            <a:ext cx="461665" cy="32033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WEEKLY GAS PRICE REVIEW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A7327B-4971-45B3-B36B-35F21C88A8CE}"/>
              </a:ext>
            </a:extLst>
          </p:cNvPr>
          <p:cNvCxnSpPr>
            <a:cxnSpLocks/>
          </p:cNvCxnSpPr>
          <p:nvPr/>
        </p:nvCxnSpPr>
        <p:spPr>
          <a:xfrm>
            <a:off x="1414176" y="1683375"/>
            <a:ext cx="3276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690CDDB-57C0-785D-EB64-79F928B4C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87" y="1828799"/>
            <a:ext cx="3532435" cy="25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89789" y="419863"/>
            <a:ext cx="4719362" cy="735232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Brent Oil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A68858-ED58-4F26-85D0-E84E0D8A5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88" y="774725"/>
            <a:ext cx="1111291" cy="9878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2738BC-45D0-42E7-8D34-5755AEAC4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27" y="1752600"/>
            <a:ext cx="510828" cy="312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EBA8FB-0AA4-4104-8AFF-E427EE428F31}"/>
              </a:ext>
            </a:extLst>
          </p:cNvPr>
          <p:cNvSpPr txBox="1"/>
          <p:nvPr/>
        </p:nvSpPr>
        <p:spPr>
          <a:xfrm rot="5400000">
            <a:off x="-2003255" y="4180269"/>
            <a:ext cx="5204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WEEKLY GAS PRICE REVIEW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03D576-ADA4-4D41-B5E4-6385DFE1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746" y="1146234"/>
            <a:ext cx="9677400" cy="9843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Brent oil price increased by 8.44% or US$6.43 relative to the prior week. Oil traded on December 15, 2022 at US$82.58 per barrel relative to US$76.15 on December 8, 2022. Brent oil opened 2022 year at US$78.98 per barrel and has increased by US$3.60 (4.56%) year to date.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AD8CC-5B5C-46D4-87E0-E806A3D1089D}"/>
              </a:ext>
            </a:extLst>
          </p:cNvPr>
          <p:cNvCxnSpPr>
            <a:cxnSpLocks/>
          </p:cNvCxnSpPr>
          <p:nvPr/>
        </p:nvCxnSpPr>
        <p:spPr>
          <a:xfrm>
            <a:off x="1827212" y="1066800"/>
            <a:ext cx="182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835CFC4-F6BF-A203-D88C-343A2AD0F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827212" y="2236197"/>
            <a:ext cx="9357346" cy="43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57200"/>
            <a:ext cx="5181599" cy="987635"/>
          </a:xfrm>
        </p:spPr>
        <p:txBody>
          <a:bodyPr>
            <a:norm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This Week in Petroleum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714612"/>
            <a:ext cx="10109821" cy="491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U.S. average regular gasoline and diesel prices decreased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 December 12, 2022, the U.S. average regular gasoline retail price decreased by 15 cents to $3.24 per gallon, $0.08 lower than a year ago. The East Coast price decreased by 13 cents to $3.23 per gallon. The Gulf Coast price decreased by 8 cents to $2.73 per gallon. The West Coast price decreased by 22 cents to $4.15 per gallon. The Midwest price decreased by 18 cents to $3.03 per gallon. The Rocky Mountain price decreased by 18 cents to $3.23 per gallon.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average diesel fuel price decreased by 21 cents to $4.75 per gallon on December 12, 2022, $1.11 higher than a year ago. The Rocky Mountain price decreased by 22 cents to $5.03 per gallon. The Midwest price decreased by 26 cents to $4.65 per gallon. The East Coast price decreased by 18 cents to $5.01 per gallon. The Gulf Coast price decreased by 18 cents to $4.34 per gallon. The West Coast price decreased by 22 cents to $5.29 per gallon.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1F8F2-ECF4-4CD7-93FA-495326CB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962"/>
            <a:ext cx="1109568" cy="987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9E03F6-A321-455C-9789-8E40527D4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54" y="1752600"/>
            <a:ext cx="510828" cy="3124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2D3FFF-81A4-43EA-B409-F134D2E78A08}"/>
              </a:ext>
            </a:extLst>
          </p:cNvPr>
          <p:cNvSpPr txBox="1"/>
          <p:nvPr/>
        </p:nvSpPr>
        <p:spPr>
          <a:xfrm rot="5400000">
            <a:off x="-1173667" y="3263440"/>
            <a:ext cx="3466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WEEKLY GAS PRICE REVIEW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821FD3-4405-4AA1-826F-E3A3C8B1937D}"/>
              </a:ext>
            </a:extLst>
          </p:cNvPr>
          <p:cNvCxnSpPr>
            <a:cxnSpLocks/>
          </p:cNvCxnSpPr>
          <p:nvPr/>
        </p:nvCxnSpPr>
        <p:spPr>
          <a:xfrm>
            <a:off x="1658483" y="1371600"/>
            <a:ext cx="5029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2" y="1724112"/>
            <a:ext cx="9525000" cy="434340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Majority </a:t>
            </a:r>
            <a:r>
              <a:rPr lang="en-US" b="1" u="sng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Inventories for Propane/Propylene </a:t>
            </a:r>
            <a:r>
              <a:rPr lang="en-US" b="1" u="sng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There was an in</a:t>
            </a:r>
            <a:r>
              <a:rPr lang="en-US" sz="1800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U.S. propane/propylene stocks last week by approximately 0.66 million barrels to 90</a:t>
            </a:r>
            <a:r>
              <a:rPr lang="en-US" sz="1800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.34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million barrels as of </a:t>
            </a:r>
            <a:r>
              <a:rPr lang="en-US" sz="1800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2022, </a:t>
            </a:r>
            <a:r>
              <a:rPr lang="en-US" sz="1800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19.47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million barrels </a:t>
            </a:r>
            <a:r>
              <a:rPr lang="en-US" sz="1800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than the average inventory levels a year ago to date.</a:t>
            </a:r>
          </a:p>
          <a:p>
            <a:pPr lvl="0" algn="just">
              <a:spcBef>
                <a:spcPts val="1800"/>
              </a:spcBef>
              <a:buClr>
                <a:srgbClr val="56C5FF"/>
              </a:buCl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Additionally, East Coast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Gulf Coast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inventories in</a:t>
            </a:r>
            <a:r>
              <a:rPr lang="en-US" sz="1800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creased 0.13 million barrels and 0.81 million barrels, respectively. While Midwest and Rocky Mountain/West Coast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cap="none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inventories decreased 0.13 million barrels and 0.15 million barrels, respectively.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additional information click the link below: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https://www.eia.gov/petroleum/weekly/propane.php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B39E1-AAF6-46D7-B7FD-2E7C63CD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199"/>
            <a:ext cx="1109568" cy="987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1FE6C4-AE7C-4536-AA45-FE3C766D8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54" y="1825837"/>
            <a:ext cx="517871" cy="3167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22C2F6-83BC-4C44-B485-7E8E00097114}"/>
              </a:ext>
            </a:extLst>
          </p:cNvPr>
          <p:cNvSpPr txBox="1"/>
          <p:nvPr/>
        </p:nvSpPr>
        <p:spPr>
          <a:xfrm rot="5400000">
            <a:off x="-981932" y="3248954"/>
            <a:ext cx="3197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WEEKLY GAS PRICE REVIEW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D5A8F-51AD-479E-BFE7-69764DB80A40}"/>
              </a:ext>
            </a:extLst>
          </p:cNvPr>
          <p:cNvSpPr txBox="1"/>
          <p:nvPr/>
        </p:nvSpPr>
        <p:spPr>
          <a:xfrm>
            <a:off x="1903412" y="96268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This Week in Petroleum (cont’d)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DF2C3F-C642-4FA3-B2DB-65182BAA8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154" y="1487420"/>
            <a:ext cx="5394960" cy="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DD4B970322747881F0804E603E205" ma:contentTypeVersion="9" ma:contentTypeDescription="Create a new document." ma:contentTypeScope="" ma:versionID="7c03ae4c1c299de92dcba1e02214ec7e">
  <xsd:schema xmlns:xsd="http://www.w3.org/2001/XMLSchema" xmlns:xs="http://www.w3.org/2001/XMLSchema" xmlns:p="http://schemas.microsoft.com/office/2006/metadata/properties" xmlns:ns3="77632766-f8eb-44b7-bb24-c361f3d0c363" xmlns:ns4="b15998cc-107b-46be-84f3-1573bb2dbbf3" targetNamespace="http://schemas.microsoft.com/office/2006/metadata/properties" ma:root="true" ma:fieldsID="b275072c6f5a331cfca2267907a86296" ns3:_="" ns4:_="">
    <xsd:import namespace="77632766-f8eb-44b7-bb24-c361f3d0c363"/>
    <xsd:import namespace="b15998cc-107b-46be-84f3-1573bb2dbb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32766-f8eb-44b7-bb24-c361f3d0c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998cc-107b-46be-84f3-1573bb2dbb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CC6AF-D226-4B39-81C2-4F137B9E246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7632766-f8eb-44b7-bb24-c361f3d0c36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b15998cc-107b-46be-84f3-1573bb2dbbf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38F4D03-428F-494E-8027-1EA2C97EA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632766-f8eb-44b7-bb24-c361f3d0c363"/>
    <ds:schemaRef ds:uri="b15998cc-107b-46be-84f3-1573bb2dbb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84A03D-A409-4784-90A2-3769D6B343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2200</TotalTime>
  <Words>552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Digital Blue Tunnel 16x9</vt:lpstr>
      <vt:lpstr>Gas Price Movement </vt:lpstr>
      <vt:lpstr>Petrojam Prices</vt:lpstr>
      <vt:lpstr>Brent Oil</vt:lpstr>
      <vt:lpstr>This Week in Petroleum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Price Movement</dc:title>
  <dc:creator>Shinnelle Rouldson</dc:creator>
  <cp:lastModifiedBy>Coleeann Hutchinson</cp:lastModifiedBy>
  <cp:revision>18</cp:revision>
  <dcterms:created xsi:type="dcterms:W3CDTF">2022-03-10T14:22:50Z</dcterms:created>
  <dcterms:modified xsi:type="dcterms:W3CDTF">2022-12-15T20:14:34Z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0x0101004F3DD4B970322747881F0804E603E205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